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1" r:id="rId2"/>
    <p:sldId id="336" r:id="rId3"/>
    <p:sldId id="330" r:id="rId4"/>
    <p:sldId id="335" r:id="rId5"/>
    <p:sldId id="334" r:id="rId6"/>
    <p:sldId id="337" r:id="rId7"/>
    <p:sldId id="333" r:id="rId8"/>
    <p:sldId id="332" r:id="rId9"/>
    <p:sldId id="338" r:id="rId10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>
      <p:cViewPr varScale="1">
        <p:scale>
          <a:sx n="87" d="100"/>
          <a:sy n="87" d="100"/>
        </p:scale>
        <p:origin x="136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11CD3-7CFF-49E4-814F-8FF4E5819514}" type="datetimeFigureOut">
              <a:rPr lang="nl-NL" smtClean="0"/>
              <a:t>22-12-2016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D00C6-A7DF-4CF1-AD2E-1ACF47B60C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5636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199E-AB64-4227-9AC1-4997FBE0057B}" type="datetimeFigureOut">
              <a:rPr lang="nl-NL" smtClean="0"/>
              <a:t>22-12-2016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1233488"/>
            <a:ext cx="44434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3577F-37B9-4BA2-9A15-14D9E3E614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903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386F3-738D-46F8-B323-ED6086277E92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27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dilemma.n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dilemma.net/servlet/GetDoc?meta_id=1154&amp;template=GlobalRefPageAlt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619672" y="1701573"/>
            <a:ext cx="52565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latin typeface="Arial" pitchFamily="34" charset="0"/>
              <a:cs typeface="Arial" pitchFamily="34" charset="0"/>
            </a:endParaRPr>
          </a:p>
          <a:p>
            <a:r>
              <a:rPr lang="nl-NL" sz="3200" b="1" dirty="0">
                <a:latin typeface="Arial" pitchFamily="34" charset="0"/>
                <a:cs typeface="Arial" pitchFamily="34" charset="0"/>
              </a:rPr>
              <a:t>Portfolio opdrachten</a:t>
            </a:r>
            <a:endParaRPr lang="nl-NL" sz="2800" b="1" dirty="0">
              <a:latin typeface="Arial" pitchFamily="34" charset="0"/>
              <a:cs typeface="Arial" pitchFamily="34" charset="0"/>
            </a:endParaRPr>
          </a:p>
          <a:p>
            <a:r>
              <a:rPr lang="nl-NL" sz="2800" dirty="0">
                <a:latin typeface="Arial" pitchFamily="34" charset="0"/>
                <a:cs typeface="Arial" pitchFamily="34" charset="0"/>
              </a:rPr>
              <a:t>Gedrag &amp; Ethiek VE31</a:t>
            </a:r>
          </a:p>
        </p:txBody>
      </p:sp>
    </p:spTree>
    <p:extLst>
      <p:ext uri="{BB962C8B-B14F-4D97-AF65-F5344CB8AC3E}">
        <p14:creationId xmlns:p14="http://schemas.microsoft.com/office/powerpoint/2010/main" val="181675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Algemeen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9632" y="1196752"/>
            <a:ext cx="7427168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Een portfolio/ verslag bevat een Verzorgd:</a:t>
            </a:r>
          </a:p>
          <a:p>
            <a:r>
              <a:rPr lang="nl-NL" dirty="0"/>
              <a:t>Voorblad</a:t>
            </a:r>
          </a:p>
          <a:p>
            <a:r>
              <a:rPr lang="nl-NL" dirty="0"/>
              <a:t>Titelblad</a:t>
            </a:r>
          </a:p>
          <a:p>
            <a:r>
              <a:rPr lang="nl-NL" dirty="0"/>
              <a:t>Voorwoord</a:t>
            </a:r>
          </a:p>
          <a:p>
            <a:r>
              <a:rPr lang="nl-NL" dirty="0"/>
              <a:t>Inhoudsopgave</a:t>
            </a:r>
          </a:p>
          <a:p>
            <a:r>
              <a:rPr lang="nl-NL" dirty="0"/>
              <a:t>Inleiding (hoofdstuk 1)</a:t>
            </a:r>
          </a:p>
          <a:p>
            <a:r>
              <a:rPr lang="nl-NL" dirty="0"/>
              <a:t>Juiste spelling (Nederlands)</a:t>
            </a:r>
          </a:p>
          <a:p>
            <a:r>
              <a:rPr lang="nl-NL" dirty="0"/>
              <a:t>Pagina nummering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046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39752" y="620688"/>
            <a:ext cx="6645424" cy="648072"/>
          </a:xfrm>
        </p:spPr>
        <p:txBody>
          <a:bodyPr/>
          <a:lstStyle/>
          <a:p>
            <a:r>
              <a:rPr lang="nl-NL" u="sng" dirty="0"/>
              <a:t>1. Persoonlijke benaderingswijze</a:t>
            </a:r>
            <a:br>
              <a:rPr lang="nl-NL" dirty="0"/>
            </a:b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467544" y="1052736"/>
            <a:ext cx="8676456" cy="6125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 denken jij over bepaalde onderwerpen?</a:t>
            </a:r>
            <a:br>
              <a:rPr lang="nl-NL" sz="2000" dirty="0"/>
            </a:br>
            <a:r>
              <a:rPr lang="nl-NL" sz="2000" dirty="0"/>
              <a:t>We hebben de vijf belangrijkste manieren behandeld over hoe mensen ethisch naar dieren kijken, namelijk: </a:t>
            </a:r>
          </a:p>
          <a:p>
            <a:r>
              <a:rPr lang="nl-NL" sz="2000" dirty="0"/>
              <a:t>Zakelijk, Nut, Relatie, Dierenrechten en Respect voor de natuur. Zie ook </a:t>
            </a:r>
            <a:r>
              <a:rPr lang="nl-NL" sz="2000" u="sng" dirty="0">
                <a:hlinkClick r:id="rId2"/>
              </a:rPr>
              <a:t>http://www.aedilemma.net/</a:t>
            </a:r>
            <a:endParaRPr lang="nl-NL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Voeg de uitwerking van de volgende vragen toe aan je portfolio.</a:t>
            </a:r>
            <a:endParaRPr lang="nl-N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Vanuit welk gezichtspunt zie jij de veehouderij </a:t>
            </a:r>
            <a:r>
              <a:rPr lang="nl-NL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waarom</a:t>
            </a: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(Zakelijke benaderingswijze/uit het gezichtspunt ‘Nut’/ of beide?). </a:t>
            </a:r>
            <a:r>
              <a:rPr lang="nl-NL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Licht je antwoord toe</a:t>
            </a: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nl-NL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Met welke dieren heb jij een relatie? </a:t>
            </a:r>
            <a:r>
              <a:rPr lang="nl-NL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Waaruit blijkt dat? Noem  enkele voorbeelden</a:t>
            </a: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nl-NL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Welke rechten hebben dieren volgens jou? </a:t>
            </a:r>
            <a:r>
              <a:rPr lang="nl-NL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Licht je antwoord toe</a:t>
            </a: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nl-NL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Welke dieren respecteer jij in de natuur </a:t>
            </a:r>
            <a:r>
              <a:rPr lang="nl-NL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waarom</a:t>
            </a: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nl-N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Voeg de uitslag van de korte test toe aan dit onderdeel van je portfolio.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3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ea typeface="ＭＳ Ｐゴシック" panose="020B0600070205080204" pitchFamily="34" charset="-128"/>
              </a:rPr>
              <a:t>2. Gedragssystemen</a:t>
            </a:r>
            <a:br>
              <a:rPr lang="nl-NL" altLang="nl-NL" dirty="0">
                <a:ea typeface="ＭＳ Ｐゴシック" panose="020B0600070205080204" pitchFamily="34" charset="-128"/>
              </a:rPr>
            </a:br>
            <a:endParaRPr lang="nl-NL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3216" y="764704"/>
            <a:ext cx="4536504" cy="6364088"/>
          </a:xfrm>
        </p:spPr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en-US" altLang="nl-NL" b="1" dirty="0">
                <a:ea typeface="ＭＳ Ｐゴシック" panose="020B0600070205080204" pitchFamily="34" charset="-128"/>
              </a:rPr>
              <a:t>1. </a:t>
            </a:r>
            <a:r>
              <a:rPr lang="en-US" altLang="nl-NL" sz="2400" b="1" dirty="0">
                <a:ea typeface="ＭＳ Ｐゴシック" panose="020B0600070205080204" pitchFamily="34" charset="-128"/>
              </a:rPr>
              <a:t>S</a:t>
            </a:r>
            <a:r>
              <a:rPr lang="nl-NL" altLang="nl-NL" sz="2400" b="1" dirty="0" err="1">
                <a:ea typeface="ＭＳ Ｐゴシック" panose="020B0600070205080204" pitchFamily="34" charset="-128"/>
              </a:rPr>
              <a:t>ociaal</a:t>
            </a:r>
            <a:r>
              <a:rPr lang="nl-NL" altLang="nl-NL" sz="2400" b="1" dirty="0">
                <a:ea typeface="ＭＳ Ｐゴシック" panose="020B0600070205080204" pitchFamily="34" charset="-128"/>
              </a:rPr>
              <a:t> gedrag </a:t>
            </a:r>
            <a:endParaRPr lang="nl-NL" altLang="nl-NL" b="1" dirty="0">
              <a:ea typeface="ＭＳ Ｐゴシック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communicatie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,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rangorde</a:t>
            </a:r>
            <a:endParaRPr lang="en-US" altLang="nl-NL" sz="2400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</a:rPr>
              <a:t>2. A</a:t>
            </a:r>
            <a:r>
              <a:rPr lang="nl-NL" altLang="nl-NL" sz="2400" b="1" dirty="0" err="1">
                <a:ea typeface="ＭＳ Ｐゴシック" panose="020B0600070205080204" pitchFamily="34" charset="-128"/>
              </a:rPr>
              <a:t>gonistisch</a:t>
            </a:r>
            <a:r>
              <a:rPr lang="nl-NL" altLang="nl-NL" sz="2400" b="1" dirty="0">
                <a:ea typeface="ＭＳ Ｐゴシック" panose="020B0600070205080204" pitchFamily="34" charset="-128"/>
              </a:rPr>
              <a:t> gedrag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vluchten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/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vechten</a:t>
            </a:r>
            <a:endParaRPr lang="en-US" altLang="nl-NL" sz="2400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nl-NL" b="1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</a:rPr>
              <a:t>3. M</a:t>
            </a:r>
            <a:r>
              <a:rPr lang="nl-NL" altLang="nl-NL" sz="2400" b="1" dirty="0">
                <a:ea typeface="ＭＳ Ｐゴシック" panose="020B0600070205080204" pitchFamily="34" charset="-128"/>
              </a:rPr>
              <a:t>aternaal gedrag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gedrag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van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moeder</a:t>
            </a:r>
            <a:endParaRPr lang="nl-NL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nl-NL" altLang="nl-NL" sz="2400" b="1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</a:rPr>
              <a:t>4. F</a:t>
            </a:r>
            <a:r>
              <a:rPr lang="nl-NL" altLang="nl-NL" sz="2400" b="1" dirty="0" err="1">
                <a:ea typeface="ＭＳ Ｐゴシック" panose="020B0600070205080204" pitchFamily="34" charset="-128"/>
              </a:rPr>
              <a:t>oerageer</a:t>
            </a:r>
            <a:r>
              <a:rPr lang="nl-NL" altLang="nl-NL" sz="2400" b="1" dirty="0">
                <a:ea typeface="ＭＳ Ｐゴシック" panose="020B0600070205080204" pitchFamily="34" charset="-128"/>
              </a:rPr>
              <a:t> gedrag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voedsel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zoeken</a:t>
            </a: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nl-NL" sz="2400" b="1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5.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Exploratie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gedrag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Verkennen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en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spelen</a:t>
            </a: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nl-NL" sz="2400" b="1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6.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Slaap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en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rust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gedrag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dirty="0">
                <a:ea typeface="ＭＳ Ｐゴシック" panose="020B0600070205080204" pitchFamily="34" charset="-128"/>
                <a:sym typeface="Wingdings" panose="05000000000000000000" pitchFamily="2" charset="2"/>
              </a:rPr>
              <a:t>In de </a:t>
            </a:r>
            <a:r>
              <a:rPr lang="en-US" altLang="nl-NL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natuur</a:t>
            </a: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en-US" altLang="nl-NL" sz="2400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7.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Voortplantingsgedrag</a:t>
            </a:r>
            <a:endParaRPr lang="en-US" altLang="nl-NL" sz="2400" b="1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Normaal</a:t>
            </a: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nl-NL" dirty="0">
              <a:ea typeface="ＭＳ Ｐゴシック" panose="020B0600070205080204" pitchFamily="34" charset="-128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8. Comfort </a:t>
            </a:r>
            <a:r>
              <a:rPr lang="en-US" altLang="nl-NL" sz="2400" b="1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gedrag</a:t>
            </a:r>
            <a:r>
              <a:rPr lang="en-US" altLang="nl-NL" sz="2400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likken</a:t>
            </a:r>
            <a:r>
              <a:rPr lang="en-US" altLang="nl-NL" sz="2400" dirty="0">
                <a:ea typeface="ＭＳ Ｐゴシック" panose="020B0600070205080204" pitchFamily="34" charset="-128"/>
                <a:sym typeface="Wingdings" panose="05000000000000000000" pitchFamily="2" charset="2"/>
              </a:rPr>
              <a:t>, </a:t>
            </a:r>
            <a:r>
              <a:rPr lang="en-US" altLang="nl-NL" sz="2400" dirty="0" err="1">
                <a:ea typeface="ＭＳ Ｐゴシック" panose="020B0600070205080204" pitchFamily="34" charset="-128"/>
                <a:sym typeface="Wingdings" panose="05000000000000000000" pitchFamily="2" charset="2"/>
              </a:rPr>
              <a:t>verzorgen</a:t>
            </a:r>
            <a:endParaRPr lang="nl-NL" altLang="nl-NL" dirty="0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12776" y="933669"/>
            <a:ext cx="3960440" cy="3384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nl-NL" altLang="nl-NL" sz="2400" dirty="0">
                <a:ea typeface="ＭＳ Ｐゴシック" panose="020B0600070205080204" pitchFamily="34" charset="-128"/>
              </a:rPr>
              <a:t>Zoek per gedragssystemen uit wat </a:t>
            </a:r>
            <a:r>
              <a:rPr lang="nl-NL" altLang="nl-NL" sz="2400" dirty="0" err="1">
                <a:ea typeface="ＭＳ Ｐゴシック" panose="020B0600070205080204" pitchFamily="34" charset="-128"/>
              </a:rPr>
              <a:t>wat</a:t>
            </a:r>
            <a:r>
              <a:rPr lang="nl-NL" altLang="nl-NL" sz="2400" dirty="0">
                <a:ea typeface="ＭＳ Ｐゴシック" panose="020B0600070205080204" pitchFamily="34" charset="-128"/>
              </a:rPr>
              <a:t> het is en wat hierbij natuurlijk is bij </a:t>
            </a:r>
            <a:r>
              <a:rPr lang="nl-NL" altLang="nl-NL" sz="2400" b="1" u="sng" dirty="0">
                <a:ea typeface="ＭＳ Ｐゴシック" panose="020B0600070205080204" pitchFamily="34" charset="-128"/>
              </a:rPr>
              <a:t>een varken</a:t>
            </a:r>
            <a:r>
              <a:rPr lang="nl-NL" altLang="nl-NL" sz="2400" b="1" dirty="0">
                <a:ea typeface="ＭＳ Ｐゴシック" panose="020B0600070205080204" pitchFamily="34" charset="-128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nl-NL" altLang="nl-NL" sz="2400" dirty="0">
                <a:ea typeface="ＭＳ Ｐゴシック" panose="020B0600070205080204" pitchFamily="34" charset="-128"/>
              </a:rPr>
              <a:t>1 A4 per gedragssysteem</a:t>
            </a:r>
          </a:p>
          <a:p>
            <a:pPr>
              <a:spcBef>
                <a:spcPct val="50000"/>
              </a:spcBef>
            </a:pPr>
            <a:r>
              <a:rPr lang="nl-NL" altLang="nl-NL" sz="2400" dirty="0">
                <a:ea typeface="ＭＳ Ｐゴシック" panose="020B0600070205080204" pitchFamily="34" charset="-128"/>
              </a:rPr>
              <a:t>Zoek plaatjes bij alle onderwerpen</a:t>
            </a:r>
          </a:p>
          <a:p>
            <a:pPr>
              <a:spcBef>
                <a:spcPct val="50000"/>
              </a:spcBef>
            </a:pPr>
            <a:r>
              <a:rPr lang="nl-NL" altLang="nl-NL" sz="2400" dirty="0">
                <a:ea typeface="ＭＳ Ｐゴシック" panose="020B0600070205080204" pitchFamily="34" charset="-128"/>
              </a:rPr>
              <a:t>Voeg de uitwerkingen toe aan je portfolio</a:t>
            </a:r>
          </a:p>
          <a:p>
            <a:pPr marL="0" indent="0">
              <a:buNone/>
            </a:pPr>
            <a:endParaRPr lang="nl-NL" altLang="nl-NL" dirty="0">
              <a:ea typeface="ＭＳ Ｐゴシック" panose="020B0600070205080204" pitchFamily="34" charset="-128"/>
            </a:endParaRPr>
          </a:p>
        </p:txBody>
      </p:sp>
      <p:pic>
        <p:nvPicPr>
          <p:cNvPr id="6" name="Afbeelding 5" descr="Afbeeldingsresultaat voor varkensbeer met bi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1" y="4221088"/>
            <a:ext cx="3114803" cy="25082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191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Misstanden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31640" y="1196752"/>
            <a:ext cx="7355160" cy="5400600"/>
          </a:xfrm>
        </p:spPr>
        <p:txBody>
          <a:bodyPr>
            <a:normAutofit lnSpcReduction="10000"/>
          </a:bodyPr>
          <a:lstStyle/>
          <a:p>
            <a:r>
              <a:rPr lang="nl-NL" dirty="0"/>
              <a:t>Bekijk de 120 misstanden volgens Varkens in Nood.</a:t>
            </a:r>
          </a:p>
          <a:p>
            <a:r>
              <a:rPr lang="nl-NL" dirty="0"/>
              <a:t>Werk 3 misstanden uit voor je portfolio.</a:t>
            </a:r>
          </a:p>
          <a:p>
            <a:r>
              <a:rPr lang="nl-NL" dirty="0"/>
              <a:t>Wat is volgens Varkens in Nood de misstand? </a:t>
            </a:r>
            <a:r>
              <a:rPr lang="nl-NL" sz="2200" dirty="0"/>
              <a:t>(in eigen woorden)</a:t>
            </a:r>
          </a:p>
          <a:p>
            <a:r>
              <a:rPr lang="nl-NL" dirty="0"/>
              <a:t>Bekijk op je stage bedrijf welke misstanden onzin zijn (of niet?) </a:t>
            </a:r>
            <a:r>
              <a:rPr lang="nl-NL" sz="2200" dirty="0"/>
              <a:t>en licht toe waarom.</a:t>
            </a:r>
          </a:p>
          <a:p>
            <a:r>
              <a:rPr lang="nl-NL" dirty="0"/>
              <a:t>Bespreek met je stageboer een aantal misstanden. </a:t>
            </a:r>
          </a:p>
          <a:p>
            <a:pPr marL="0" indent="0">
              <a:buNone/>
            </a:pPr>
            <a:r>
              <a:rPr lang="nl-NL" dirty="0"/>
              <a:t>   Wat vindt hij/zij? Wat vind jij?</a:t>
            </a:r>
          </a:p>
          <a:p>
            <a:r>
              <a:rPr lang="nl-NL" dirty="0"/>
              <a:t>Waarbij is er sprake van een </a:t>
            </a:r>
            <a:r>
              <a:rPr lang="nl-NL" u="sng" dirty="0"/>
              <a:t>bewuste</a:t>
            </a:r>
            <a:r>
              <a:rPr lang="nl-NL" dirty="0"/>
              <a:t> economische keuze?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8023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4: Keurmerken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3" y="980728"/>
            <a:ext cx="8604448" cy="626469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Zoek uit welke keurmerken er zijn in 			Nederland en wat deze inhouden.</a:t>
            </a:r>
          </a:p>
          <a:p>
            <a:endParaRPr lang="nl-NL" sz="1800" dirty="0"/>
          </a:p>
          <a:p>
            <a:r>
              <a:rPr lang="nl-NL" dirty="0"/>
              <a:t>Kies 3 interessante keurmerken binnen de 			veehouderij (tenminste Beter Leven en EKO)</a:t>
            </a:r>
          </a:p>
          <a:p>
            <a:endParaRPr lang="nl-NL" sz="1800" dirty="0"/>
          </a:p>
          <a:p>
            <a:r>
              <a:rPr lang="nl-NL" dirty="0"/>
              <a:t>Werk per keurmerk de volgende vragen uit voor je portfolio:			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Welk logo hoort bij het keurmerk?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Wat is de officiële naam?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Bij welke organisatie hoort dit keurmerk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Leg uit waar het keurmerk voor staat (in eigen woorden)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Wat zijn de welzijnskenmerken van dit keurmerk?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2400" dirty="0"/>
              <a:t>Wie voert de controles uit</a:t>
            </a:r>
          </a:p>
        </p:txBody>
      </p:sp>
    </p:spTree>
    <p:extLst>
      <p:ext uri="{BB962C8B-B14F-4D97-AF65-F5344CB8AC3E}">
        <p14:creationId xmlns:p14="http://schemas.microsoft.com/office/powerpoint/2010/main" val="89128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Bijlage 1: Begrippenlijst: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313554"/>
            <a:ext cx="3540672" cy="3347694"/>
          </a:xfrm>
        </p:spPr>
        <p:txBody>
          <a:bodyPr>
            <a:normAutofit/>
          </a:bodyPr>
          <a:lstStyle/>
          <a:p>
            <a:r>
              <a:rPr lang="nl-NL" sz="2300" dirty="0">
                <a:latin typeface="+mn-lt"/>
              </a:rPr>
              <a:t>Biologische landbouw</a:t>
            </a:r>
          </a:p>
          <a:p>
            <a:r>
              <a:rPr lang="nl-NL" sz="2300" dirty="0">
                <a:latin typeface="+mn-lt"/>
              </a:rPr>
              <a:t>Bio-industrie</a:t>
            </a:r>
          </a:p>
          <a:p>
            <a:r>
              <a:rPr lang="nl-NL" sz="2300" b="1" dirty="0">
                <a:latin typeface="+mn-lt"/>
              </a:rPr>
              <a:t>Dierwelzijn</a:t>
            </a:r>
          </a:p>
          <a:p>
            <a:r>
              <a:rPr lang="nl-NL" sz="2300" b="1" dirty="0">
                <a:latin typeface="+mn-lt"/>
              </a:rPr>
              <a:t>Ethiek </a:t>
            </a:r>
          </a:p>
          <a:p>
            <a:r>
              <a:rPr lang="nl-NL" sz="2300" b="1" dirty="0">
                <a:latin typeface="+mn-lt"/>
              </a:rPr>
              <a:t>Euthanasie</a:t>
            </a:r>
          </a:p>
          <a:p>
            <a:r>
              <a:rPr lang="nl-NL" sz="2300" dirty="0">
                <a:latin typeface="+mn-lt"/>
              </a:rPr>
              <a:t>Fysiek</a:t>
            </a:r>
          </a:p>
          <a:p>
            <a:r>
              <a:rPr lang="nl-NL" sz="2300" dirty="0">
                <a:latin typeface="+mn-lt"/>
              </a:rPr>
              <a:t>Fysiologisch</a:t>
            </a:r>
          </a:p>
          <a:p>
            <a:endParaRPr lang="nl-NL" sz="2300" dirty="0">
              <a:latin typeface="+mn-lt"/>
            </a:endParaRPr>
          </a:p>
          <a:p>
            <a:endParaRPr lang="nl-NL" sz="2300" dirty="0">
              <a:latin typeface="+mn-lt"/>
            </a:endParaRP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501597" y="5879106"/>
            <a:ext cx="524366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350" dirty="0">
                <a:hlinkClick r:id="rId3"/>
              </a:rPr>
              <a:t>Zie o.a. Bronnenlijst: http://www.aedilemma.net/servlet/GetDoc?meta_id=1154&amp;template=GlobalRefPageAltView</a:t>
            </a:r>
            <a:endParaRPr lang="nl-NL" sz="1350" dirty="0"/>
          </a:p>
        </p:txBody>
      </p:sp>
      <p:sp>
        <p:nvSpPr>
          <p:cNvPr id="7" name="Tekstvak 6"/>
          <p:cNvSpPr txBox="1"/>
          <p:nvPr/>
        </p:nvSpPr>
        <p:spPr>
          <a:xfrm>
            <a:off x="1333541" y="1323975"/>
            <a:ext cx="5382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Zoek de betekenis van voorbij gekomen begrippen op en noteer deze in eigen woorden</a:t>
            </a: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4644008" y="2163215"/>
            <a:ext cx="4144832" cy="38807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b="1" dirty="0"/>
              <a:t>Genetisch gemodificeerd</a:t>
            </a:r>
          </a:p>
          <a:p>
            <a:r>
              <a:rPr lang="nl-NL" sz="2400" b="1" dirty="0"/>
              <a:t>Integriteit</a:t>
            </a:r>
          </a:p>
          <a:p>
            <a:r>
              <a:rPr lang="nl-NL" sz="2400" b="1" dirty="0"/>
              <a:t>Intrinsieke waarde</a:t>
            </a:r>
          </a:p>
          <a:p>
            <a:r>
              <a:rPr lang="nl-NL" sz="2400" b="1" dirty="0"/>
              <a:t>Klonen</a:t>
            </a:r>
          </a:p>
          <a:p>
            <a:r>
              <a:rPr lang="nl-NL" sz="2400" b="1" dirty="0"/>
              <a:t>Ongerief</a:t>
            </a:r>
          </a:p>
          <a:p>
            <a:r>
              <a:rPr lang="nl-NL" sz="2400" b="1" dirty="0"/>
              <a:t>Toxicologisch onderzoek</a:t>
            </a:r>
          </a:p>
          <a:p>
            <a:r>
              <a:rPr lang="nl-NL" sz="2400" b="1" dirty="0"/>
              <a:t>Vegetarisch</a:t>
            </a:r>
          </a:p>
          <a:p>
            <a:r>
              <a:rPr lang="nl-NL" sz="2400" b="1" dirty="0"/>
              <a:t>Veganist</a:t>
            </a:r>
          </a:p>
          <a:p>
            <a:r>
              <a:rPr lang="nl-NL" sz="2400" b="1" dirty="0" err="1"/>
              <a:t>Zoönotische</a:t>
            </a:r>
            <a:r>
              <a:rPr lang="nl-NL" sz="2400" b="1" dirty="0"/>
              <a:t> ziekten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7409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Toevoeging 1: begrippenlijst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Agonistisch</a:t>
            </a:r>
            <a:r>
              <a:rPr lang="nl-NL" dirty="0"/>
              <a:t> gedrag</a:t>
            </a:r>
          </a:p>
          <a:p>
            <a:r>
              <a:rPr lang="nl-NL" dirty="0"/>
              <a:t>Exploratie gedrag</a:t>
            </a:r>
          </a:p>
          <a:p>
            <a:r>
              <a:rPr lang="nl-NL" dirty="0"/>
              <a:t>Fantoompijn</a:t>
            </a:r>
          </a:p>
          <a:p>
            <a:r>
              <a:rPr lang="nl-NL" dirty="0"/>
              <a:t>Foerageer gedrag</a:t>
            </a:r>
          </a:p>
          <a:p>
            <a:r>
              <a:rPr lang="nl-NL" dirty="0"/>
              <a:t>Maternaal gedrag</a:t>
            </a:r>
          </a:p>
          <a:p>
            <a:r>
              <a:rPr lang="nl-NL" dirty="0"/>
              <a:t>Misstanden</a:t>
            </a:r>
          </a:p>
          <a:p>
            <a:r>
              <a:rPr lang="nl-NL" dirty="0"/>
              <a:t>Sociaal gedrag</a:t>
            </a:r>
          </a:p>
          <a:p>
            <a:r>
              <a:rPr lang="nl-NL" dirty="0"/>
              <a:t>Zoelen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287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7704" y="834017"/>
            <a:ext cx="6645424" cy="648072"/>
          </a:xfrm>
        </p:spPr>
        <p:txBody>
          <a:bodyPr/>
          <a:lstStyle/>
          <a:p>
            <a:br>
              <a:rPr lang="nl-NL" dirty="0"/>
            </a:br>
            <a:r>
              <a:rPr lang="nl-NL" dirty="0"/>
              <a:t>Verschillende soorten landbouw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90056" y="1700808"/>
            <a:ext cx="6635080" cy="4929411"/>
          </a:xfrm>
        </p:spPr>
        <p:txBody>
          <a:bodyPr/>
          <a:lstStyle/>
          <a:p>
            <a:r>
              <a:rPr lang="nl-NL" dirty="0"/>
              <a:t>Conventionele landbouw</a:t>
            </a:r>
          </a:p>
          <a:p>
            <a:r>
              <a:rPr lang="nl-NL" dirty="0"/>
              <a:t>Gangbare landbouw</a:t>
            </a:r>
          </a:p>
          <a:p>
            <a:r>
              <a:rPr lang="nl-NL" dirty="0"/>
              <a:t>Biologische landbouw</a:t>
            </a:r>
          </a:p>
          <a:p>
            <a:r>
              <a:rPr lang="nl-NL" dirty="0"/>
              <a:t>Biologisch dynamische landbouw</a:t>
            </a:r>
          </a:p>
          <a:p>
            <a:endParaRPr lang="nl-NL" dirty="0"/>
          </a:p>
          <a:p>
            <a:r>
              <a:rPr lang="nl-NL" dirty="0"/>
              <a:t>Bio-industrie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2132112" y="485056"/>
            <a:ext cx="664542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nl-NL" dirty="0"/>
              <a:t>Toevoeging 2: begrippenlijst</a:t>
            </a:r>
          </a:p>
        </p:txBody>
      </p:sp>
    </p:spTree>
    <p:extLst>
      <p:ext uri="{BB962C8B-B14F-4D97-AF65-F5344CB8AC3E}">
        <p14:creationId xmlns:p14="http://schemas.microsoft.com/office/powerpoint/2010/main" val="128389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gemene powerpoint Sterk Merk 2014-2015.pptx" id="{00CBBA46-BF44-41D2-ACA5-835B31DC845C}" vid="{90BE0B73-40E1-4A2C-AA6C-067AE43913A1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Algemene powerpoint Sterk Merk 2014-2015</Template>
  <TotalTime>3850</TotalTime>
  <Words>303</Words>
  <Application>Microsoft Office PowerPoint</Application>
  <PresentationFormat>Diavoorstelling (4:3)</PresentationFormat>
  <Paragraphs>112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Wingdings 3</vt:lpstr>
      <vt:lpstr>Kantoorthema</vt:lpstr>
      <vt:lpstr>PowerPoint-presentatie</vt:lpstr>
      <vt:lpstr>Algemeen</vt:lpstr>
      <vt:lpstr>1. Persoonlijke benaderingswijze </vt:lpstr>
      <vt:lpstr>2. Gedragssystemen </vt:lpstr>
      <vt:lpstr>3. Misstanden</vt:lpstr>
      <vt:lpstr>4: Keurmerken</vt:lpstr>
      <vt:lpstr>Bijlage 1: Begrippenlijst:</vt:lpstr>
      <vt:lpstr>Toevoeging 1: begrippenlijst</vt:lpstr>
      <vt:lpstr> Verschillende soorten landbouw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Noortje Wijnstok</dc:creator>
  <cp:lastModifiedBy>Sandra Thijssen</cp:lastModifiedBy>
  <cp:revision>67</cp:revision>
  <cp:lastPrinted>2016-11-21T21:39:23Z</cp:lastPrinted>
  <dcterms:created xsi:type="dcterms:W3CDTF">2016-01-26T10:40:10Z</dcterms:created>
  <dcterms:modified xsi:type="dcterms:W3CDTF">2016-12-22T13:13:19Z</dcterms:modified>
</cp:coreProperties>
</file>